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2" r:id="rId4"/>
    <p:sldId id="1148" r:id="rId5"/>
    <p:sldId id="1143" r:id="rId6"/>
    <p:sldId id="1144" r:id="rId7"/>
    <p:sldId id="1141" r:id="rId8"/>
    <p:sldId id="1149" r:id="rId9"/>
    <p:sldId id="1145" r:id="rId10"/>
    <p:sldId id="1150" r:id="rId11"/>
    <p:sldId id="1157" r:id="rId12"/>
    <p:sldId id="1158" r:id="rId13"/>
    <p:sldId id="1151" r:id="rId14"/>
    <p:sldId id="1152" r:id="rId15"/>
    <p:sldId id="1154" r:id="rId16"/>
    <p:sldId id="1147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the towel as best I could to apply pressure to the wound until help arrived,” Helen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ambulance team arrived at the scene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考查副词辨析。句意：但年轻人仍在大量流血。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在很大程度上；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大量地。描述血流的程度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heavily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血流很多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340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887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the towel as best I could to apply pressure to the wound until help arrived,” Helen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ambulance team arrived at the scene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考查形容词辨析。句意：我看到其他人都害怕上前帮忙。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afraid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satisfied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她站出来帮忙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其他人是退缩害怕。故选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8622" y="40914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8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the towel as best I could to apply pressure to the wound until help arrived,” Helen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recalled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ambulance team arrived at the scene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45091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考查副词辨析。句意：海伦成功地止住了血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还安慰了年轻人。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粗心地。这里形容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止血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524" y="41379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169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the towel as best I could to apply pressure to the wound until help arrived,” Helen recalled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arrive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long,the ambulance team arrived at the scene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857625" algn="l"/>
                <a:tab pos="6096000" algn="l"/>
                <a:tab pos="915352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stomach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考查名词辨析。句意：医生最终没能保住他的腿。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牙齿；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stomach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手指。前文就说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他的腿几乎被截断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这里说的是腿没保住。故选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06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the towel as best I could to apply pressure to the wound until help arrived,” Helen recalled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arrive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long,the ambulance team arrived at the scene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857625" algn="l"/>
                <a:tab pos="6096000" algn="l"/>
                <a:tab pos="915352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考查形容词辨析。句意：但她用简单但有用的急救技能救了他一命。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巨大的；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useful”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说明前面的空值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。如果是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则不需要用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194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90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57625" algn="l"/>
                <a:tab pos="6096000" algn="l"/>
                <a:tab pos="915352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doctors weren’t able to save the man’s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they did save his life and Helen’s actions played a key role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useful first aid skills Helen used,the results of this accident could have been far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857625" algn="l"/>
                <a:tab pos="6096000" algn="l"/>
                <a:tab pos="9153525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381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考查形容词比较级。句意：如果没有海伦的帮助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事故后果可能会更糟。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更安全。这里强调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结果会更糟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0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“Knowing first aid gave me the confidence to stay calm, and most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can step forward to help others when others wouldn’t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so happy that my first aid knowledge helped me save a stranger’s life,” Helen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943350" algn="l"/>
                <a:tab pos="6191250" algn="l"/>
                <a:tab pos="879157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考查副词辨析。句意：最重要的是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我可以在别人不敢时挺身而出帮别人。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重要地。短语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importantly”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最重要的是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632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854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讲述了海伦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考恩在偶然发现一名受伤男孩后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利用她所学的急救知识冷静处理伤情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帮助其止血并等待救护车到来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最终挽救了男孩的生命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体现了急救技能的重要性和及时施救的价值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93" y="1052736"/>
            <a:ext cx="10691473" cy="1173629"/>
          </a:xfrm>
          <a:prstGeom prst="rect">
            <a:avLst/>
          </a:prstGeom>
        </p:spPr>
      </p:pic>
      <p:pic>
        <p:nvPicPr>
          <p:cNvPr id="4" name="语篇导航-DA.eps" descr="id:21474888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564904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7988" algn="l"/>
                <a:tab pos="6546850" algn="l"/>
                <a:tab pos="6996113" algn="l"/>
                <a:tab pos="9239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Cowan had decided to sit in the garden one evening when she heard a loud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first,she thought something fell from her recently renovated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翻新的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she walked to the front of the house,she saw a small crowd gathered on the sidewalk outside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17988" algn="l"/>
                <a:tab pos="6546850" algn="l"/>
                <a:tab pos="6996113" algn="l"/>
                <a:tab pos="9239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alarm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考查名词辨析。句意：她听到了一声巨响。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警报。根据后文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thought something fell”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这里是指突然的、吓人的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不明响声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噪音、巨响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最合适。故选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393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17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7988" algn="l"/>
                <a:tab pos="6546850" algn="l"/>
                <a:tab pos="6996113" algn="l"/>
                <a:tab pos="9239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Cowan had decided to sit in the garden one evening when she heard a loud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first,she thought something fell from her recently renovated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翻新的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she walked to the front of the house,she saw a small crowd gathered on the sidewalk outside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17988" algn="l"/>
                <a:tab pos="6546850" algn="l"/>
                <a:tab pos="6996113" algn="l"/>
                <a:tab pos="9239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考查连词辨析。句意：但当她走到房子前面时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她看到人行道上聚集了一群人。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因为。前后是转折关系：起初以为是房子掉了东西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但其实看到人群聚集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转折用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最自然。故选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614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47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410075" algn="l"/>
                <a:tab pos="7110413" algn="l"/>
                <a:tab pos="98679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she walked toward the crowd, she saw a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pool of blood near a broken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motorbike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 was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075" algn="l"/>
                <a:tab pos="7110413" algn="l"/>
                <a:tab pos="98679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110413" algn="l"/>
                <a:tab pos="98679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110413" algn="l"/>
                <a:tab pos="98679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110413" algn="l"/>
                <a:tab pos="98679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考查非谓语动词辨析。句意：她看到一个男孩躺在血泊中。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躺。描述事故中受伤的姿态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躺在血泊中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557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8622" y="36151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考查动词短语辨析。句意：他的腿几乎被截断了。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down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砍倒；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back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削减；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off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切断。这里说的是严重外伤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1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when Helen asked about his condition, the young man could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talk, even though he was in great pain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疼痛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  <a:tab pos="7111365" algn="l"/>
                <a:tab pos="1017143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考查副词辨析。句意：幸运的是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虽然非常疼痛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他仍然能说话。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从不。强调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虽然疼痛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但仍能说话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311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614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770313" algn="l"/>
                <a:tab pos="6280150" algn="l"/>
                <a:tab pos="7110413" algn="l"/>
                <a:tab pos="9151938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had knowledge of first aid and had also taken a British Red Cross first aid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used 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a quick assessment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ran back inside her home to get some thick towels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stop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7110413" algn="l"/>
                <a:tab pos="9151938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考查名词辨析。句意：她用自己的急救培训知识快速评估了男孩的情况。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独立。结合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急救课程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急救培训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577" y="25010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770313" algn="l"/>
                <a:tab pos="6280150" algn="l"/>
                <a:tab pos="7110413" algn="l"/>
                <a:tab pos="9151938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had knowledge of first aid and had also taken a British Red Cross first aid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used 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a quick assessment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ran back inside her home to get some thick towels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stop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7110413" algn="l"/>
                <a:tab pos="9151938" algn="l"/>
                <a:tab pos="10171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bleeding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考查动名词辨析。句意：她跑回家拿毛巾去止血。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bleeding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撞击。根据语境是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需要止住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bleeding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524" y="24933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188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Helen returned to the scene with the towels,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crowd had called an ambulance, but the young man was still bleeding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return, I could see that the other people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forward and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the towel as best I could to apply pressure to the wound until help arrived,” Helen recalled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 bleeding and comforted the young man while waiting for help to arrive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long,the ambulance team arrived at the scene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038600" algn="l"/>
                <a:tab pos="6638925" algn="l"/>
                <a:tab pos="9153525" algn="l"/>
                <a:tab pos="101711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考查不定代词辨析。句意：人群里有人已经打电话叫了救护车。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所有人。根据下文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ambulance team arrived at the scene”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有人做了这件事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,“someone”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最合适。故选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577" y="41453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764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1088</Words>
  <Application>Microsoft Office PowerPoint</Application>
  <PresentationFormat>自定义</PresentationFormat>
  <Paragraphs>64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2025-09-17T18:41:07Z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